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6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3" d="100"/>
          <a:sy n="123" d="100"/>
        </p:scale>
        <p:origin x="-114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22EC0E-B54A-4757-90C4-7372932CC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BA9AD3A-6F1F-4452-A6D5-75775264F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B30A2F-CBEC-478C-BF3B-5C1C8E149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C576EAF-BE71-4C3B-8B51-D4E293C8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49BB96-5449-4130-B96E-450F18C57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2040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CF11BD-511A-4E25-B3DA-6451194F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F8A8543-2E01-4286-B144-CB03531EA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9DDC02-77FC-4320-95B6-C2191A25A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EAEF0B-DFCE-444E-BCE8-CA309D163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031F82-749B-4E27-81E5-C104152C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298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31D189E-4AB7-4959-93BD-EB8425E8D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BB47F0F-9537-425D-AC1B-C748D18E9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EE30B35-6476-4895-B917-97E026CB8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5FDD39-0BB2-4CFD-B7A5-90C56FB7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612572-5C14-4625-A3EC-90B54DFE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2839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E1D603-B48B-4D51-B53C-42277C03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8CA1A1E-015F-4B43-8BC0-E5D3BD269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FC4540-1B76-4BCF-99BE-B2A4D87D6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CEB4293-0CA6-49C4-86BE-CB98879BD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714F8C-1643-4897-849C-84237911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686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D45662-4128-4CF6-B6BF-C7462F15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DBFAA2A-5B12-4460-982E-C4A0DA85D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E4750D-CD99-46F0-8516-CFA7E291A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88FE43-FE13-479E-8DC8-9D0614BAB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05134C-D41D-4C0E-BA40-D93FA771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6977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3C774D-E817-423D-B6B9-A6CCD9F4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C13361-0CCF-4E75-ACBA-2DF897F7A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4BEBA29-35AF-40BF-9A07-09051ACAC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3A18D48-5215-4E34-BEA9-D54296715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538976C-76FA-4349-8FF0-EA7038C0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B0E55C9-AF73-4795-A92A-7A75AFDB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503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D51469-E3CB-4E17-B117-2D5E3246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0D31211-4F33-4AA0-9EB9-94F8189E5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512B0D1-4FEE-4F12-85CF-930D9A674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770B2A6-975D-4720-971D-3438C838D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09C17BE-CD29-4269-9A5E-D263264E4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DFA7450-7AEA-4FD7-A19B-38EE6E6B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1CAC590-6406-48B1-8044-9ADC28CCE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ABCCAC4-CBDB-4FF3-B8A0-41CFF772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138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78E9DF-EE32-4560-91CD-40FC0C77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21E6B15-664E-470F-A5A9-FB7646521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B3F3F62-75A9-4B10-B937-E2332317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B1907F2-2F76-4855-A3DB-887452CD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814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E76255C-049F-4A73-96A8-33118209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5A75076-AF27-4CDA-96E5-A84EBF112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1F9AFC5-D9B0-487B-AA9D-853C4C8D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0748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F4152B-0CA5-4CD5-8F0A-78246D7E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994CF2-A46A-40C6-9834-594343A8B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CA4DB8F-EA01-418B-9D1B-4C29395D2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A02A462-739E-4636-927F-803C5EF6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FE59B3E-03B6-4C7A-BD1D-DC3375516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53D13F6-0AA8-4B08-A97C-CD37608A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2031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90CCE7-904D-4B40-A7B5-B4C571AEC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06BC17C-66AB-4464-8858-22EA3AE72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066F997-37A1-4DC8-B752-3D9C17AEE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B92BAC1-E0FC-4BC7-8EB8-DEB5B532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2A43450-F49A-48DC-AC5D-1FFB17F13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B889349-023B-4471-BFEE-16073CB2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9900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CC9E4F6-9E03-4C0A-9D3E-96394B4E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533FEEA-59E3-4848-AB4F-481FAFA7C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CB40B19-C227-4017-9D8C-535BFA7D31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B639005-3B4A-4274-820E-DC2B43CAB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59879D8-F57B-4FCE-B137-91492800F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071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816A84-E56A-4C5D-986B-43B698168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7475" y="1214438"/>
            <a:ext cx="7745691" cy="2387600"/>
          </a:xfrm>
        </p:spPr>
        <p:txBody>
          <a:bodyPr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tabLst/>
              <a:defRPr/>
            </a:pP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/>
            </a:r>
            <a:b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</a:br>
            <a:r>
              <a:rPr kumimoji="0" lang="id-ID" altLang="id-ID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/>
            </a:r>
            <a:br>
              <a:rPr kumimoji="0" lang="id-ID" altLang="id-ID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id-ID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Sesi</a:t>
            </a:r>
            <a:r>
              <a:rPr kumimoji="0" lang="en-US" altLang="id-ID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id-ID" sz="2400" b="1" noProof="0" smtClean="0">
                <a:solidFill>
                  <a:prstClr val="black"/>
                </a:solidFill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10 </a:t>
            </a:r>
            <a:br>
              <a:rPr lang="en-US" altLang="id-ID" sz="2400" b="1" noProof="0" smtClean="0">
                <a:solidFill>
                  <a:prstClr val="black"/>
                </a:solidFill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</a:br>
            <a:r>
              <a:rPr lang="en-US" altLang="id-ID" sz="2400" b="1" smtClean="0">
                <a:solidFill>
                  <a:prstClr val="black"/>
                </a:solidFill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Work </a:t>
            </a:r>
            <a:r>
              <a:rPr lang="en-US" altLang="id-ID" sz="2400" b="1" dirty="0">
                <a:solidFill>
                  <a:prstClr val="black"/>
                </a:solidFill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&amp; Responsibility</a:t>
            </a:r>
            <a:endParaRPr lang="en-ID" sz="2400" dirty="0">
              <a:latin typeface="Montserrat" panose="02000505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79765D7-3DE7-4B42-876A-8EBCDBE18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4442" y="4695548"/>
            <a:ext cx="3478724" cy="599783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dirty="0">
                <a:latin typeface="Montserrat" panose="02000505000000020004" pitchFamily="2" charset="0"/>
              </a:rPr>
              <a:t>Team Teaching UNSIA</a:t>
            </a:r>
            <a:endParaRPr lang="en-ID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976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0888DAD-AAD8-B0E0-39A8-49866D9C2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43" t="17418" r="13618" b="7531"/>
          <a:stretch/>
        </p:blipFill>
        <p:spPr>
          <a:xfrm>
            <a:off x="1171126" y="643467"/>
            <a:ext cx="984974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56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5C155F9-4A97-446B-F270-A8BFC36EC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18" t="17751" r="12868" b="8865"/>
          <a:stretch/>
        </p:blipFill>
        <p:spPr>
          <a:xfrm>
            <a:off x="1033947" y="643467"/>
            <a:ext cx="1012410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47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BD60109-CC88-E74E-7519-86ECAF5CE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05" t="16751" r="13430" b="8199"/>
          <a:stretch/>
        </p:blipFill>
        <p:spPr>
          <a:xfrm>
            <a:off x="1195739" y="643467"/>
            <a:ext cx="9800522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21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A4AC491-D7CB-8AF4-4C66-972B8B0FE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243" t="17084" r="13243" b="8532"/>
          <a:stretch/>
        </p:blipFill>
        <p:spPr>
          <a:xfrm>
            <a:off x="1201862" y="643467"/>
            <a:ext cx="978827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90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D0A6B36-BDE4-2233-860F-F4213ABA3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03" t="16609" r="13329" b="8291"/>
          <a:stretch/>
        </p:blipFill>
        <p:spPr>
          <a:xfrm>
            <a:off x="1179019" y="643467"/>
            <a:ext cx="9833961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53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6BBB800-0CB1-C336-3A7A-2A479F765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930" t="17084" r="13243" b="7865"/>
          <a:stretch/>
        </p:blipFill>
        <p:spPr>
          <a:xfrm>
            <a:off x="1158721" y="643467"/>
            <a:ext cx="9874558" cy="5571065"/>
          </a:xfrm>
          <a:prstGeom prst="rect">
            <a:avLst/>
          </a:prstGeom>
          <a:ln>
            <a:noFill/>
          </a:ln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48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17D4272-E5E0-468F-34E1-6C40B11D4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18" t="16751" r="13618" b="8865"/>
          <a:stretch/>
        </p:blipFill>
        <p:spPr>
          <a:xfrm>
            <a:off x="1151933" y="643467"/>
            <a:ext cx="988813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29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8CCD1F6-CF29-2D01-49FB-ECED31905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81" t="15750" r="13430" b="9199"/>
          <a:stretch/>
        </p:blipFill>
        <p:spPr>
          <a:xfrm>
            <a:off x="1220613" y="643467"/>
            <a:ext cx="975077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61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FDE4669-D9C1-0C7F-D24B-EB0B60F50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909" t="16609" r="13135" b="9324"/>
          <a:stretch/>
        </p:blipFill>
        <p:spPr>
          <a:xfrm>
            <a:off x="1084505" y="643467"/>
            <a:ext cx="1002299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61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A1FEA08-C630-C18F-4BD9-40D5874CA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05" t="17084" r="13430" b="7198"/>
          <a:stretch/>
        </p:blipFill>
        <p:spPr>
          <a:xfrm>
            <a:off x="1238970" y="643467"/>
            <a:ext cx="971406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80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8927D41-FA60-34B5-BC62-79F528B45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43" t="16751" r="13056" b="8199"/>
          <a:stretch/>
        </p:blipFill>
        <p:spPr>
          <a:xfrm>
            <a:off x="1133979" y="643467"/>
            <a:ext cx="9924041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74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86761AE-7C67-63F5-42C9-FBF945564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15" t="18331" r="13135" b="7947"/>
          <a:stretch/>
        </p:blipFill>
        <p:spPr>
          <a:xfrm>
            <a:off x="1048019" y="643467"/>
            <a:ext cx="10095961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1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699ECC7-C50C-9251-F9E7-B4DA7FD2F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43" t="16417" r="13056" b="8198"/>
          <a:stretch/>
        </p:blipFill>
        <p:spPr>
          <a:xfrm>
            <a:off x="1156031" y="643467"/>
            <a:ext cx="987993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08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F18EAFA-A6B5-D2E0-D1A4-59FC7C2B1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02" t="16610" r="13136" b="7602"/>
          <a:stretch/>
        </p:blipFill>
        <p:spPr>
          <a:xfrm>
            <a:off x="1210981" y="643467"/>
            <a:ext cx="977003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96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3E6C31E-5E7D-1041-FFE8-1653D69D1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55" t="16418" r="13618" b="7864"/>
          <a:stretch/>
        </p:blipFill>
        <p:spPr>
          <a:xfrm>
            <a:off x="1202215" y="643467"/>
            <a:ext cx="978757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23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9F4A743-5609-3E10-250C-B39FF3D5E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18" t="17418" r="13242" b="7865"/>
          <a:stretch/>
        </p:blipFill>
        <p:spPr>
          <a:xfrm>
            <a:off x="1149045" y="643467"/>
            <a:ext cx="989391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11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964955-FA5D-4A11-9CD8-B176FEE9D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A8A3CD-9635-4A7A-AA19-AA53744CC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latin typeface="Elephant" panose="02020904090505020303" pitchFamily="18" charset="0"/>
            </a:endParaRPr>
          </a:p>
          <a:p>
            <a:pPr marL="0" indent="0" algn="ctr">
              <a:buNone/>
            </a:pPr>
            <a:endParaRPr lang="en-US" sz="4000" dirty="0">
              <a:latin typeface="Elephant" panose="02020904090505020303" pitchFamily="18" charset="0"/>
            </a:endParaRPr>
          </a:p>
          <a:p>
            <a:pPr marL="0" indent="0" algn="ctr">
              <a:buNone/>
            </a:pPr>
            <a:r>
              <a:rPr lang="en-US" sz="4000" dirty="0">
                <a:latin typeface="Elephant" panose="020209040905050203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2755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6D5F037-6F16-3B29-5A55-C330D90DF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18" t="19085" r="13242" b="6531"/>
          <a:stretch/>
        </p:blipFill>
        <p:spPr>
          <a:xfrm>
            <a:off x="1126897" y="643467"/>
            <a:ext cx="9938205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1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6D8DE28-B7F4-E763-F58A-1F3189595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43" t="15750" r="13243" b="10867"/>
          <a:stretch/>
        </p:blipFill>
        <p:spPr>
          <a:xfrm>
            <a:off x="1033878" y="643467"/>
            <a:ext cx="1012424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D3D60A3-FB70-D719-26CF-F608D6AB1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42" t="15750" r="13430" b="8866"/>
          <a:stretch/>
        </p:blipFill>
        <p:spPr>
          <a:xfrm>
            <a:off x="1180466" y="643467"/>
            <a:ext cx="983106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46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410FED9-D229-5F03-E6FF-5832F35E1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930" t="16418" r="13430" b="8865"/>
          <a:stretch/>
        </p:blipFill>
        <p:spPr>
          <a:xfrm>
            <a:off x="1149045" y="643467"/>
            <a:ext cx="9893910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98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371FE85-5749-A641-521E-CB4CBBC24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56" t="17084" r="13056" b="7865"/>
          <a:stretch/>
        </p:blipFill>
        <p:spPr>
          <a:xfrm>
            <a:off x="1121707" y="643467"/>
            <a:ext cx="994858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40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6930966-7AD1-96AB-FA26-7729778ED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05" t="15750" r="13056" b="9199"/>
          <a:stretch/>
        </p:blipFill>
        <p:spPr>
          <a:xfrm>
            <a:off x="1171126" y="643467"/>
            <a:ext cx="984974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48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F1BE98E-7E77-B715-8744-7E05C9F30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18" t="16751" r="13242" b="8199"/>
          <a:stretch/>
        </p:blipFill>
        <p:spPr>
          <a:xfrm>
            <a:off x="1170996" y="643467"/>
            <a:ext cx="985000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00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5</Words>
  <Application>Microsoft Office PowerPoint</Application>
  <PresentationFormat>Custom</PresentationFormat>
  <Paragraphs>5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  Sesi 10  Work &amp; Responsibility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Ekonomi &amp; Bisnis II Program Studi Manajemen  Sesi 1 – Ruang Lingkup Statistik Inferensial</dc:title>
  <dc:creator>rizky kinoy</dc:creator>
  <cp:lastModifiedBy>User 6678</cp:lastModifiedBy>
  <cp:revision>27</cp:revision>
  <dcterms:created xsi:type="dcterms:W3CDTF">2021-09-06T16:17:13Z</dcterms:created>
  <dcterms:modified xsi:type="dcterms:W3CDTF">2022-10-14T13:42:20Z</dcterms:modified>
</cp:coreProperties>
</file>